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9" r:id="rId2"/>
    <p:sldId id="260" r:id="rId3"/>
  </p:sldIdLst>
  <p:sldSz cx="18288000" cy="10287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DM Sans" pitchFamily="2" charset="0"/>
      <p:regular r:id="rId9"/>
      <p:bold r:id="rId10"/>
      <p:italic r:id="rId11"/>
      <p:boldItalic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38" autoAdjust="0"/>
    <p:restoredTop sz="88854" autoAdjust="0"/>
  </p:normalViewPr>
  <p:slideViewPr>
    <p:cSldViewPr>
      <p:cViewPr varScale="1">
        <p:scale>
          <a:sx n="52" d="100"/>
          <a:sy n="52" d="100"/>
        </p:scale>
        <p:origin x="84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Start with “here is a quick update on the status of the government approvals”, then move to the day. </a:t>
            </a:r>
          </a:p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 short and simple. C-suite has little time to waste. </a:t>
            </a:r>
          </a:p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Take the information about the state of the project, the deliverables, the issues, the risks, the plans, the timing/schedule, the procurement needs, the costs, resource constraints, and quality concerns and give an update to the senior managers.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 short and simple. C-suite has little time to waste. </a:t>
            </a:r>
          </a:p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Take the information about the state of the project, the deliverables, the issues, the risks, the plans, the timing/schedule, the procurement needs, the costs, resource constraints, and quality concerns and give an update to the senior managers.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6064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6154400" y="-104763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2" name="TextBox 3">
            <a:extLst>
              <a:ext uri="{FF2B5EF4-FFF2-40B4-BE49-F238E27FC236}">
                <a16:creationId xmlns:a16="http://schemas.microsoft.com/office/drawing/2014/main" id="{AC8D7363-3D9D-1D44-A8AF-6A02F9D83888}"/>
              </a:ext>
            </a:extLst>
          </p:cNvPr>
          <p:cNvSpPr txBox="1"/>
          <p:nvPr/>
        </p:nvSpPr>
        <p:spPr>
          <a:xfrm>
            <a:off x="4866887" y="2266994"/>
            <a:ext cx="4636129" cy="1143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6000" spc="-80" dirty="0">
                <a:solidFill>
                  <a:schemeClr val="bg1"/>
                </a:solidFill>
                <a:latin typeface="DM Sans" pitchFamily="2" charset="0"/>
              </a:rPr>
              <a:t>Day 48 of 60</a:t>
            </a:r>
          </a:p>
        </p:txBody>
      </p:sp>
      <p:grpSp>
        <p:nvGrpSpPr>
          <p:cNvPr id="24" name="Group 12">
            <a:extLst>
              <a:ext uri="{FF2B5EF4-FFF2-40B4-BE49-F238E27FC236}">
                <a16:creationId xmlns:a16="http://schemas.microsoft.com/office/drawing/2014/main" id="{EC760E0D-BC11-0347-B905-E74FDC13E05F}"/>
              </a:ext>
            </a:extLst>
          </p:cNvPr>
          <p:cNvGrpSpPr/>
          <p:nvPr/>
        </p:nvGrpSpPr>
        <p:grpSpPr>
          <a:xfrm>
            <a:off x="1298688" y="5935136"/>
            <a:ext cx="3438614" cy="3297100"/>
            <a:chOff x="0" y="154662"/>
            <a:chExt cx="4584818" cy="4396135"/>
          </a:xfrm>
        </p:grpSpPr>
        <p:grpSp>
          <p:nvGrpSpPr>
            <p:cNvPr id="25" name="Group 13">
              <a:extLst>
                <a:ext uri="{FF2B5EF4-FFF2-40B4-BE49-F238E27FC236}">
                  <a16:creationId xmlns:a16="http://schemas.microsoft.com/office/drawing/2014/main" id="{AC7A74BB-B3AB-9742-B561-90F2A40FA2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27" name="Freeform 14">
                <a:extLst>
                  <a:ext uri="{FF2B5EF4-FFF2-40B4-BE49-F238E27FC236}">
                    <a16:creationId xmlns:a16="http://schemas.microsoft.com/office/drawing/2014/main" id="{0AD9D661-B01E-7A4D-9509-80AC56FB81C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6" name="Picture 15">
              <a:extLst>
                <a:ext uri="{FF2B5EF4-FFF2-40B4-BE49-F238E27FC236}">
                  <a16:creationId xmlns:a16="http://schemas.microsoft.com/office/drawing/2014/main" id="{B97BA4CF-2BF6-174E-A186-1E4B31D6A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sp>
        <p:nvSpPr>
          <p:cNvPr id="23" name="TextBox 3">
            <a:extLst>
              <a:ext uri="{FF2B5EF4-FFF2-40B4-BE49-F238E27FC236}">
                <a16:creationId xmlns:a16="http://schemas.microsoft.com/office/drawing/2014/main" id="{81A4BB17-8878-A740-B2AC-CA8CA689EC0E}"/>
              </a:ext>
            </a:extLst>
          </p:cNvPr>
          <p:cNvSpPr txBox="1"/>
          <p:nvPr/>
        </p:nvSpPr>
        <p:spPr>
          <a:xfrm>
            <a:off x="4933611" y="6388331"/>
            <a:ext cx="4988724" cy="2114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spc="-80" dirty="0">
                <a:solidFill>
                  <a:schemeClr val="bg1"/>
                </a:solidFill>
                <a:latin typeface="DM Sans" pitchFamily="2" charset="0"/>
              </a:rPr>
              <a:t>FFIC Approvals on time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4F150342-A235-1643-ACE9-0ED01CA44566}"/>
              </a:ext>
            </a:extLst>
          </p:cNvPr>
          <p:cNvSpPr txBox="1"/>
          <p:nvPr/>
        </p:nvSpPr>
        <p:spPr>
          <a:xfrm>
            <a:off x="2590574" y="413466"/>
            <a:ext cx="15327423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spc="-80" dirty="0">
                <a:solidFill>
                  <a:schemeClr val="bg1"/>
                </a:solidFill>
                <a:latin typeface="DM Sans" pitchFamily="2" charset="0"/>
              </a:rPr>
              <a:t>Project Update Dashboard – </a:t>
            </a:r>
            <a:r>
              <a:rPr lang="en-US" sz="4400" b="1" spc="-80" dirty="0">
                <a:latin typeface="DM Sans" pitchFamily="2" charset="0"/>
              </a:rPr>
              <a:t>Government Approvals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7DB09C-BCE4-3D44-8B36-597EDF9C439A}"/>
              </a:ext>
            </a:extLst>
          </p:cNvPr>
          <p:cNvSpPr txBox="1"/>
          <p:nvPr/>
        </p:nvSpPr>
        <p:spPr>
          <a:xfrm>
            <a:off x="10110761" y="1947377"/>
            <a:ext cx="7014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Project Objective</a:t>
            </a:r>
            <a:r>
              <a:rPr lang="en-US" sz="2400" dirty="0">
                <a:latin typeface="DM Sans" pitchFamily="2" charset="0"/>
              </a:rPr>
              <a:t>: Multiple Approved Applications From Government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CBEF31-3AE3-1043-A05E-C04A4D8C209B}"/>
              </a:ext>
            </a:extLst>
          </p:cNvPr>
          <p:cNvSpPr txBox="1"/>
          <p:nvPr/>
        </p:nvSpPr>
        <p:spPr>
          <a:xfrm>
            <a:off x="10110761" y="2819203"/>
            <a:ext cx="7014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Project Time</a:t>
            </a:r>
            <a:r>
              <a:rPr lang="en-US" sz="2400" dirty="0">
                <a:latin typeface="DM Sans" pitchFamily="2" charset="0"/>
              </a:rPr>
              <a:t>: 60 business days.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762F5D-8372-0D43-AF77-BE11FD9DD3E3}"/>
              </a:ext>
            </a:extLst>
          </p:cNvPr>
          <p:cNvSpPr txBox="1"/>
          <p:nvPr/>
        </p:nvSpPr>
        <p:spPr>
          <a:xfrm>
            <a:off x="10110761" y="6286656"/>
            <a:ext cx="70140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DM Sans" pitchFamily="2" charset="0"/>
              </a:rPr>
              <a:t>Project Risks</a:t>
            </a:r>
            <a:r>
              <a:rPr lang="en-US" sz="2400" dirty="0">
                <a:latin typeface="DM Sans" pitchFamily="2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A team member is out of town, increasing the overall workload.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Extension requests may need to be filed.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The project is overspending its budget and runs the risk of doing so for the next 2 months.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EBCCB3-8941-6449-B084-EC44CAB8D684}"/>
              </a:ext>
            </a:extLst>
          </p:cNvPr>
          <p:cNvSpPr txBox="1"/>
          <p:nvPr/>
        </p:nvSpPr>
        <p:spPr>
          <a:xfrm>
            <a:off x="10110761" y="3609000"/>
            <a:ext cx="70140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DM Sans" pitchFamily="2" charset="0"/>
              </a:rPr>
              <a:t>Project Updates</a:t>
            </a:r>
            <a:r>
              <a:rPr lang="en-US" sz="2400" dirty="0">
                <a:latin typeface="DM Sans" pitchFamily="2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4/7 tasks completed in this week.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2 tasks pending approval.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The mistakes in the unapproved document have rectified and the doc is pending approval.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1 task has yet to be started.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C14839-9EC9-114A-863D-8BF8CF1C24FA}"/>
              </a:ext>
            </a:extLst>
          </p:cNvPr>
          <p:cNvSpPr txBox="1"/>
          <p:nvPr/>
        </p:nvSpPr>
        <p:spPr>
          <a:xfrm>
            <a:off x="10110761" y="8964312"/>
            <a:ext cx="7014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Next Steps</a:t>
            </a:r>
            <a:r>
              <a:rPr lang="en-US" sz="2400" dirty="0">
                <a:latin typeface="DM Sans" pitchFamily="2" charset="0"/>
              </a:rPr>
              <a:t>: Answers about the signature asked in yesterday’s update need to be communicated to the team.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DM Sans" pitchFamily="2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1FD361E-610D-471C-8112-D71065D2B3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77"/>
    </mc:Choice>
    <mc:Fallback>
      <p:transition spd="slow" advTm="76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6154400" y="-1007427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2" name="TextBox 3">
            <a:extLst>
              <a:ext uri="{FF2B5EF4-FFF2-40B4-BE49-F238E27FC236}">
                <a16:creationId xmlns:a16="http://schemas.microsoft.com/office/drawing/2014/main" id="{AC8D7363-3D9D-1D44-A8AF-6A02F9D83888}"/>
              </a:ext>
            </a:extLst>
          </p:cNvPr>
          <p:cNvSpPr txBox="1"/>
          <p:nvPr/>
        </p:nvSpPr>
        <p:spPr>
          <a:xfrm>
            <a:off x="4866887" y="2266994"/>
            <a:ext cx="4636129" cy="1143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6000" spc="-80" dirty="0">
                <a:solidFill>
                  <a:schemeClr val="bg1"/>
                </a:solidFill>
                <a:latin typeface="DM Sans" pitchFamily="2" charset="0"/>
              </a:rPr>
              <a:t>Iteration 4</a:t>
            </a:r>
          </a:p>
        </p:txBody>
      </p:sp>
      <p:grpSp>
        <p:nvGrpSpPr>
          <p:cNvPr id="24" name="Group 12">
            <a:extLst>
              <a:ext uri="{FF2B5EF4-FFF2-40B4-BE49-F238E27FC236}">
                <a16:creationId xmlns:a16="http://schemas.microsoft.com/office/drawing/2014/main" id="{EC760E0D-BC11-0347-B905-E74FDC13E05F}"/>
              </a:ext>
            </a:extLst>
          </p:cNvPr>
          <p:cNvGrpSpPr/>
          <p:nvPr/>
        </p:nvGrpSpPr>
        <p:grpSpPr>
          <a:xfrm>
            <a:off x="1298688" y="5935136"/>
            <a:ext cx="3438614" cy="3297100"/>
            <a:chOff x="0" y="154662"/>
            <a:chExt cx="4584818" cy="4396135"/>
          </a:xfrm>
        </p:grpSpPr>
        <p:grpSp>
          <p:nvGrpSpPr>
            <p:cNvPr id="25" name="Group 13">
              <a:extLst>
                <a:ext uri="{FF2B5EF4-FFF2-40B4-BE49-F238E27FC236}">
                  <a16:creationId xmlns:a16="http://schemas.microsoft.com/office/drawing/2014/main" id="{AC7A74BB-B3AB-9742-B561-90F2A40FA2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27" name="Freeform 14">
                <a:extLst>
                  <a:ext uri="{FF2B5EF4-FFF2-40B4-BE49-F238E27FC236}">
                    <a16:creationId xmlns:a16="http://schemas.microsoft.com/office/drawing/2014/main" id="{0AD9D661-B01E-7A4D-9509-80AC56FB81C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6" name="Picture 15">
              <a:extLst>
                <a:ext uri="{FF2B5EF4-FFF2-40B4-BE49-F238E27FC236}">
                  <a16:creationId xmlns:a16="http://schemas.microsoft.com/office/drawing/2014/main" id="{B97BA4CF-2BF6-174E-A186-1E4B31D6A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sp>
        <p:nvSpPr>
          <p:cNvPr id="23" name="TextBox 3">
            <a:extLst>
              <a:ext uri="{FF2B5EF4-FFF2-40B4-BE49-F238E27FC236}">
                <a16:creationId xmlns:a16="http://schemas.microsoft.com/office/drawing/2014/main" id="{81A4BB17-8878-A740-B2AC-CA8CA689EC0E}"/>
              </a:ext>
            </a:extLst>
          </p:cNvPr>
          <p:cNvSpPr txBox="1"/>
          <p:nvPr/>
        </p:nvSpPr>
        <p:spPr>
          <a:xfrm>
            <a:off x="4866887" y="5830569"/>
            <a:ext cx="4988724" cy="322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spc="-80" dirty="0">
                <a:solidFill>
                  <a:schemeClr val="bg1"/>
                </a:solidFill>
                <a:latin typeface="DM Sans" pitchFamily="2" charset="0"/>
              </a:rPr>
              <a:t>Next Product Release: Tomorrow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4F150342-A235-1643-ACE9-0ED01CA44566}"/>
              </a:ext>
            </a:extLst>
          </p:cNvPr>
          <p:cNvSpPr txBox="1"/>
          <p:nvPr/>
        </p:nvSpPr>
        <p:spPr>
          <a:xfrm>
            <a:off x="2759088" y="498894"/>
            <a:ext cx="15327423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spc="-80" dirty="0">
                <a:solidFill>
                  <a:schemeClr val="bg1"/>
                </a:solidFill>
                <a:latin typeface="DM Sans" pitchFamily="2" charset="0"/>
              </a:rPr>
              <a:t>Project Update Dashboard – </a:t>
            </a:r>
            <a:r>
              <a:rPr lang="en-US" sz="4400" b="1" spc="-80" dirty="0">
                <a:latin typeface="DM Sans" pitchFamily="2" charset="0"/>
              </a:rPr>
              <a:t>Mobile App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B7393D-5ED4-1B4A-8221-884432F162CD}"/>
              </a:ext>
            </a:extLst>
          </p:cNvPr>
          <p:cNvSpPr txBox="1"/>
          <p:nvPr/>
        </p:nvSpPr>
        <p:spPr>
          <a:xfrm>
            <a:off x="10200291" y="1975270"/>
            <a:ext cx="7014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Project Objective</a:t>
            </a:r>
            <a:r>
              <a:rPr lang="en-US" sz="2400" dirty="0">
                <a:latin typeface="DM Sans" pitchFamily="2" charset="0"/>
              </a:rPr>
              <a:t>: Developing a mobile app for </a:t>
            </a:r>
            <a:r>
              <a:rPr lang="en-US" sz="2400" dirty="0" err="1">
                <a:latin typeface="DM Sans" pitchFamily="2" charset="0"/>
              </a:rPr>
              <a:t>SoliD</a:t>
            </a:r>
            <a:r>
              <a:rPr lang="en-US" sz="2400" dirty="0">
                <a:latin typeface="DM Sans" pitchFamily="2" charset="0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7CB332-5EFB-6A4F-B77E-C73E64BC787B}"/>
              </a:ext>
            </a:extLst>
          </p:cNvPr>
          <p:cNvSpPr txBox="1"/>
          <p:nvPr/>
        </p:nvSpPr>
        <p:spPr>
          <a:xfrm>
            <a:off x="10200291" y="3229682"/>
            <a:ext cx="701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Project Updates</a:t>
            </a:r>
            <a:r>
              <a:rPr lang="en-US" sz="2400" dirty="0">
                <a:latin typeface="DM Sans" pitchFamily="2" charset="0"/>
              </a:rPr>
              <a:t>: Iteration #4 of the app will be released tomorrow, and Iteration #5 will begin the day after that.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748A63-7F23-5E4B-88E1-17CC3FDBB89B}"/>
              </a:ext>
            </a:extLst>
          </p:cNvPr>
          <p:cNvSpPr txBox="1"/>
          <p:nvPr/>
        </p:nvSpPr>
        <p:spPr>
          <a:xfrm>
            <a:off x="10252339" y="4849642"/>
            <a:ext cx="7014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Project Risks</a:t>
            </a:r>
            <a:r>
              <a:rPr lang="en-US" sz="2400" dirty="0">
                <a:latin typeface="DM Sans" pitchFamily="2" charset="0"/>
              </a:rPr>
              <a:t>: No risks so far but the possibility exists that there might be some unresolved bugs in the latest iteration, but a member of the team is working on identifying any bugs that passed review.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A6313-E8C8-044E-B8FB-BC75B2074A63}"/>
              </a:ext>
            </a:extLst>
          </p:cNvPr>
          <p:cNvSpPr txBox="1"/>
          <p:nvPr/>
        </p:nvSpPr>
        <p:spPr>
          <a:xfrm>
            <a:off x="10200291" y="7208265"/>
            <a:ext cx="701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Project Next Steps</a:t>
            </a:r>
            <a:r>
              <a:rPr lang="en-US" sz="2400" dirty="0">
                <a:latin typeface="DM Sans" pitchFamily="2" charset="0"/>
              </a:rPr>
              <a:t>: Release product and engage with users to identify bugs and design flaws for the next iteration.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5ABBEB0-89FC-49B2-B75F-22455DEABB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23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34"/>
    </mc:Choice>
    <mc:Fallback>
      <p:transition spd="slow" advTm="57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385</Words>
  <Application>Microsoft Office PowerPoint</Application>
  <PresentationFormat>Custom</PresentationFormat>
  <Paragraphs>31</Paragraphs>
  <Slides>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DM Sans</vt:lpstr>
      <vt:lpstr>Open Sans</vt:lpstr>
      <vt:lpstr>Arial</vt:lpstr>
      <vt:lpstr>Calibri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Kumuyi Ayodeji</cp:lastModifiedBy>
  <cp:revision>15</cp:revision>
  <dcterms:created xsi:type="dcterms:W3CDTF">2006-08-16T00:00:00Z</dcterms:created>
  <dcterms:modified xsi:type="dcterms:W3CDTF">2022-02-22T21:55:59Z</dcterms:modified>
  <dc:identifier>DAEhDyfaYKE</dc:identifier>
</cp:coreProperties>
</file>